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68" r:id="rId5"/>
    <p:sldId id="273" r:id="rId6"/>
    <p:sldId id="272" r:id="rId7"/>
    <p:sldId id="261" r:id="rId8"/>
    <p:sldId id="262" r:id="rId9"/>
    <p:sldId id="274" r:id="rId10"/>
    <p:sldId id="267" r:id="rId11"/>
    <p:sldId id="275" r:id="rId12"/>
    <p:sldId id="276" r:id="rId13"/>
    <p:sldId id="288" r:id="rId14"/>
    <p:sldId id="289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6" r:id="rId23"/>
    <p:sldId id="287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714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" y="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Формы работы с родителями в детском саду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140968"/>
            <a:ext cx="4444444" cy="29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</a:p>
          <a:p>
            <a:pPr algn="ctr"/>
            <a:endParaRPr lang="ru-RU" sz="2400" dirty="0"/>
          </a:p>
          <a:p>
            <a:pP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Цели проведения: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Ознакомление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 материальными условиями жизни семьи, её психологическим климатом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Особенностями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поведения ребенка в семье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Определение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уровня педагогической культуры родителей;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Выявление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трудностей, испытываемых родителями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Изучение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положительного опыта семейного воспитания с целью его распространения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Осуществление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коллективного, дифференцированного и индивидуального педагогического воздействия на родителей на основе тщательного анализа полученных данных о каждой семье.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4118985"/>
            <a:ext cx="6768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Поручения и просьбы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практике работы с семьей оправдывают себя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отдельные поручения и просьбы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с которыми воспитатели обращаются к родителям: сшить национальные и профессиональные костюмы для кукол, починить игрушку, построить на участке домик для игры, помочь оформить помещение к празднику, написать статью в стенную газету и т. д. 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Выполнение таких поручений приближает родителей к жизни дошкольного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3568" y="94869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Стенд: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«Для вас, родители!»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содержащий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информацию по разделам: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повседневная жизнь группы  (различного рода объявления, поздравления, меню и 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.);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текущая работа по воспитанию детей в детском саду и семье (программное содержание занятий; советы родителям, как в семье может быть продолжена работа, осуществляемая в детском саду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работы детей, выставленные на специальном стенде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«Наш вернисаж»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рисунки,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лепка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аппликация.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890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Наглядная информация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357117"/>
            <a:ext cx="3547886" cy="1995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8159" y="4288532"/>
            <a:ext cx="2843808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6" r="21755"/>
          <a:stretch/>
        </p:blipFill>
        <p:spPr>
          <a:xfrm rot="5400000">
            <a:off x="6531151" y="4264861"/>
            <a:ext cx="2525486" cy="21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Памятки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в которых лаконично изложены советы и рекомендации на определенную тему, например: как воспитывать у ребенка вежливость, трудолюбие, волевые черты характера, как использовать дома книгу и т. д.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Материал, подробно освещающий одну из проблем воспитания, может быть оформлен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папке, которая дается на некоторое время в семью.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папке несколько текстов, раскрывающих сущность, например, умственного воспитания ребенка, список литературы, рекомендуемой родителям, наглядно-иллюстративные материалы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Папки-передвижки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могут быть изготовлены на разные темы: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-физическое воспитание в семье;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-трудовое и эстетическое воспитание;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-воспитание детей в неполной семье;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-и др.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разделе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«Советы узких специалистов»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родители могут получить практические рекомендации психолога, музыкального руководителя, инструктора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физкультуре и логопеда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различным вопросам. Так же здесь можно поместить перечень инстанций, где родители могут получить необходимую помощь и поддержку.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204864"/>
            <a:ext cx="2263550" cy="1595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996" y="5095362"/>
            <a:ext cx="3747340" cy="1762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517232"/>
            <a:ext cx="2062560" cy="12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7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791580" y="1124744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Посещение воспитанников на дому — одна из важных форм работы с родителями.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первого посещения семьи — выяснение условий семейного воспитания. Если оно предшествует приходу ребенка в детский сад, его цель — облегчение процесса адаптации к ДОУ. В этом случае воспитателю следует заранее поближе узнать ребенка, его привычки, характер, контактность, интересы, любимые занятия, условия проведения режимных моментов.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Повторные посещения проводятся по мере необходимости и решают более частные задачи: коррекция выявленных особенностей поведения ребенка, установление единых требований к его воспитанию в семье и ДОУ и др.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Задача педагога — установление доверительно-деловых отношений с семьей, а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необходимо признавать авторитет родителей в воспитании детей, видеть в них равных партнеров.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После визита нужно зафиксировать полученную информацию в удобной для воспитателя форме.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Посещение семьи ребенка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5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Приглашение родителей посетить детский сад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310" y="119675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Отдельные родители или другие члены семьи приглашаются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дошкольное учреждение для того, чтобы более убедительно, наглядно показать им некоторые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особенности поведения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их ребенка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пути педагогического воздействия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него.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Колю дома считают неспособным к самообслуживанию, его излишне опекают. Наблюдая сына в группе, родители видят, как он выполняет обязанности дежурного, самостоятельно одевается на прогулку. Убедившись в возможностях своего ребенка, они дома продолжают воспитывать у него самостоятельность.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077072"/>
            <a:ext cx="36004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848872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Нетрадиционные формы работы с родителями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6"/>
            <a:ext cx="2016224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Информационно-аналитические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772816"/>
            <a:ext cx="1605880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Досуговые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772816"/>
            <a:ext cx="2304256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Познавательные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9286" y="1772816"/>
            <a:ext cx="2016224" cy="7200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Наглядно-информационные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1331640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3358716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0"/>
          </p:cNvCxnSpPr>
          <p:nvPr/>
        </p:nvCxnSpPr>
        <p:spPr>
          <a:xfrm>
            <a:off x="5508104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84368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3528" y="2492896"/>
            <a:ext cx="2016224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Социологические срезы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«почтовый ящик»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2492896"/>
            <a:ext cx="1605880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Совместные досуги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Праздники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Участие родителей и детей в выставках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5976" y="2492896"/>
            <a:ext cx="2304256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Семинары-практикумы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Педагогический брифинг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Родительская конференция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Проведение собраний, консультаций в нетрадиционной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Игры с педагогическим содержанием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Педагогическая библиотека для родителей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59286" y="2492896"/>
            <a:ext cx="2016224" cy="42484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Информационные проспекты для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Организация дней (недель) открытых дверей, открытых просмотров занятий и др. видов деятельности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Выпуск газет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Организация мини-библиотек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4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«Почтовый ящик» (почта доверия)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– красивое название для книги жалоб и предложений, в которой родители могут оставлять записи со своими пожеланиями или вопросами к педагогу, которые будут освещаться на родительских собраниях.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749" y="2852936"/>
            <a:ext cx="4882493" cy="33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Досуговые формы работы с родителями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941168"/>
            <a:ext cx="3203848" cy="1802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452" y="1311822"/>
            <a:ext cx="4590764" cy="2582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686" y="422108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День открытых дверей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06370"/>
            <a:ext cx="7464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познакомить родителей с жизнью детей в детском саду, его традициями, правилами, особенностями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-образовательной работы, заинтересовать ею и привлечь к участию.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Проводится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как экскурсия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дошкольному учреждению с посещением групп, где воспитываются дети пришедших родителей. Можно показать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фрагмент работы дошкольного учреждения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(подвижные игры, сборы на прогулку, слайд-шоу или небольшой концерт, угостить выпечкой). После экскурсии и просмотра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заведующий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 методист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беседуют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 родителями, выясняют их впечатления, отвечают на возникшие вопросы. 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981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Открытые просмотры занятий: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-родители получают  возможность наблюдать за своими детьми в ситуации, отличной от семейной;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сравнить его поведение и умения с поведением других детей, 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перенять у педагога приёмы обучения и воспитательных воздействий. </a:t>
            </a:r>
          </a:p>
          <a:p>
            <a:pPr lvl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Подготовку к такому занятию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стоит начинать задолго до намеченного срока: подготовить красочное объявление, приглашения для родителей, продумать содержание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-образовательной работы с детьми, организационные моменты. </a:t>
            </a:r>
          </a:p>
          <a:p>
            <a:pPr lvl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Перед началом просмотра, необходимо рассказать родителям, какое занятие они будут смотреть, его цель и необходимость проведения.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850" y="3789040"/>
            <a:ext cx="4986300" cy="28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4211960" y="40050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«Ребенок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- зеркало семьи; как в капле воды отражается солнце, так в детях отражается нравственная чистота матери 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отца».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 А. Сухомлинский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16" y="836712"/>
            <a:ext cx="7668208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Семинары-практикумы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такие семинары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целесообразно приглашать  молодых, неопытных родителей,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которые нуждаются в приобретении практических навыков воспитания детей. </a:t>
            </a:r>
          </a:p>
          <a:p>
            <a:pPr lvl="0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форма работы даёт возможность не только рассказать о способах и приёмах обучения, но и показать их: 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составлять рассказ по картине, 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беседовать с ребёнком о прочитанном, 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упражнять артикуляционный аппарат,</a:t>
            </a:r>
          </a:p>
          <a:p>
            <a:pPr lvl="0"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делать дыхательную гимнастику и др.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717032"/>
            <a:ext cx="2938636" cy="29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3" name="TextBox 2"/>
          <p:cNvSpPr txBox="1"/>
          <p:nvPr/>
        </p:nvSpPr>
        <p:spPr>
          <a:xfrm>
            <a:off x="1007604" y="30824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Родительские конференции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604" y="908720"/>
            <a:ext cx="7884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конференции - обмен опытом семейного воспитания.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заранее готовят сообщение, педагог при необходимости оказывает помощь в выборе темы, оформлении выступления. На конференции может выступить специалист. Его выступление даётся «для затравки», чтобы вызвать обсуждение, а если получится, то и дискуссию.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Конференция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может проходить в рамках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одного дошкольного учреждения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но практикуются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городские конференции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Важно определить актуальную тему конференции («Роль отца в воспитании ребенка», «О здоровье всерьёз», «Приобщение детей к национальной культуре»). 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конференции готовятся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выставки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детских работ, педагогической литературы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материалов, отражающих работу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дошкольного учреждения и др. Завершить конференцию можно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совместным концертом детей, членов их семей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сотрудников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дошкольного учреждения.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489" y="4646846"/>
            <a:ext cx="3493021" cy="19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9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111" y="38610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Мастер-классы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489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Совместные экскурсии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67" y="44371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выполняют педагогическое задание, например, делятся советами о том, как научить ребенка одеваться, умываться или убирать за собой игрушки.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4847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Помогают родителям и воспитателям сблизиться на фоне общего интересного дела, которое нравится детям и способствует их развитию. Видеоролик по итогу экскурсии можно опубликовать на сайте, а фотографии там же, или в буклете.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1569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Сайт детского сада и страница в социальной сети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930329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 могут познакомиться с разнообразной информацией об учреждении, фотографиями, работами дошкольников, высказать свои пожелания, написать отзыв о работе ДОУ.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36" y="1881313"/>
            <a:ext cx="3491880" cy="1802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06" r="18344"/>
          <a:stretch/>
        </p:blipFill>
        <p:spPr>
          <a:xfrm>
            <a:off x="5940151" y="1612840"/>
            <a:ext cx="2928947" cy="23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1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134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28800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98276" y="659304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«Законе об образовании» говорится, что родители являются первыми педагогами. Они обязаны заложить первые основы физического, нравственного и интеллектуального развития личности ребёнка в раннем возрасте. Это даёт основание для организации комплексной формы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взаимодействия,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которая является двусторонним процессом: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сад помогает семье оптимизировать её влияние на ребёнка путём повышения педагогической грамотности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культуры;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семьи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помогают детскому саду, активно включаясь в образовательный и воспитательный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процессы.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501008"/>
            <a:ext cx="5978872" cy="30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3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2" y="26031"/>
            <a:ext cx="909024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4299" y="800063"/>
            <a:ext cx="8904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Определитесь с целями.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Общение с семьёй — это не просто выполнение требований законодательства. Ведите разговор так, чтобы это дало полезную информацию для дальнейшей работы, для этого нужно держать цели в уме во время общения с родителями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Общайтесь с родителями воспитанников как можно чаще и не откладывайте на потом.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Если в какой-то момент пришлось поднять проблемную тему, это будет намного проще, если у вас уже выстроились хорошие отношения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Говорите не только об их ребёнке, но и обо всей группе.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Важно давать понять, что вы ответственны не только за одного конкретного мальчика или девочку, это поможет родителям лучше воспринимать вашу точку зрения и одобрять те решения, которые ориентированы на группу целиком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Подстраивайте способы общения под родителей.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Спросите, какие формы им подходят больше всего. Даже если большинство предпочитает говорить по телефону, не ограничивайтесь только этим. Если для кого-то это не подходит — предложите переписку по e-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WhatsApp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или в вашем блоге на сайте. Не игнорируйте возможности смартфонов и то огромное количество приложений, которое можно использовать, чтобы сделать общение с семьями проще и эффективнее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Следите за своим прогрессом.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Обращайте внимание на то, какие методы работают, а какие нет. Что родителям интереснее? От чего зависит то, пришли они на мероприятие или нет?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99" y="1162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Общие советы по взаимодействию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7" name="TextBox 6"/>
          <p:cNvSpPr txBox="1"/>
          <p:nvPr/>
        </p:nvSpPr>
        <p:spPr>
          <a:xfrm>
            <a:off x="2267744" y="3068960"/>
            <a:ext cx="4608512" cy="1881500"/>
          </a:xfrm>
          <a:prstGeom prst="rect">
            <a:avLst/>
          </a:prstGeom>
          <a:noFill/>
        </p:spPr>
        <p:txBody>
          <a:bodyPr wrap="none" rtlCol="0">
            <a:prstTxWarp prst="textDeflateInflate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3568" y="34290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РОДИТЕЛИ и ПЕДАГОГИ- воспитатели одних и тех же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детей.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Однако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родители не всегда обладают достаточным объемом знаний и умений в вопросах воспитания  детей дошкольного возраста.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воздействуют на ребенка каждый день, поэтому у них больше возможностей для формирования личностных качеств  ребенка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Педагоги могут только помочь родителям в этом, направить их в нужное  направление, предложив родителям свою помощь.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682" y="260648"/>
            <a:ext cx="3333750" cy="255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4" y="-14758"/>
            <a:ext cx="9183354" cy="6887516"/>
          </a:xfrm>
        </p:spPr>
      </p:pic>
      <p:sp>
        <p:nvSpPr>
          <p:cNvPr id="4" name="Прямоугольник 3"/>
          <p:cNvSpPr/>
          <p:nvPr/>
        </p:nvSpPr>
        <p:spPr>
          <a:xfrm>
            <a:off x="1403648" y="2156859"/>
            <a:ext cx="6502322" cy="67207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Формы взаимодействия с родителями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05064"/>
            <a:ext cx="2910563" cy="8640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Традиционные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005064"/>
            <a:ext cx="3096344" cy="8640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Нетрадиционные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5110268" y="2828934"/>
            <a:ext cx="1729984" cy="117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2498890" y="2828934"/>
            <a:ext cx="1569054" cy="117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Традиционные формы работы с родителями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92696"/>
            <a:ext cx="7056784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Традиционные формы работы с родителями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24944"/>
            <a:ext cx="2736304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Коллективные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924944"/>
            <a:ext cx="2592288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Индивидуальные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924944"/>
            <a:ext cx="2520280" cy="64807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Наглядно-информационные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2000" y="134076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547664" y="1340768"/>
            <a:ext cx="12241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12160" y="1340768"/>
            <a:ext cx="144016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393305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«Круглые столы»    и др.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573016"/>
            <a:ext cx="2736304" cy="20882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«Круглые столы»    и др.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3573016"/>
            <a:ext cx="2592288" cy="20882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Консультации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Посещение на дому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573016"/>
            <a:ext cx="2520280" cy="20882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Выставки детских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Стенды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Ширмы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Папки-передвижк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Родительское собрание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210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Проводятся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групповые и общие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(для родителей всего ДОУ).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таких собраний является педагогическое просвещение родителей, повышение уровня их педагогической культуры, оказание им помощи в воспитании детей. Внимание родителей обычно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сосредоточивается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определенной воспитательной проблеме, которая раскрывается в основном докладе и обсуждается в выступлениях собравшихся.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771" y="1215916"/>
            <a:ext cx="457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6" y="0"/>
            <a:ext cx="9183355" cy="7292182"/>
          </a:xfrm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Беседы с родителями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700808"/>
            <a:ext cx="5525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педагогической беседы – обмен мнениями по тому или иному вопросу; ее особенность – активное участие и воспитателя, и родителей. Беседа может возникать стихийно по инициативе и родителей, и педагога.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668" y="479715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Утренние встречи-беседы воспитателя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родителями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кратковременны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но имеют немалое значение для выяснения самочувствия ребенка, а также для создания у его близких хорошего настроения, чувства доверия к воспитателю. После вопросов о том, как ребенок провел вечер и ночь, воспитатель по возможности коротко информирует родителей о том интересном, что ждет детей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сегодня.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668" y="1700808"/>
            <a:ext cx="2090306" cy="25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49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8302" y="692696"/>
            <a:ext cx="799288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Вечерние беседы с родителями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ограничены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времени.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информирует некоторых из них о том, как прошел у ребенка день в детском саду, чем он занимался, как проявил себя, на что следует обратить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внимание.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 надо жаловаться родителям на ребенка, так как реакция их может оказаться педагогически несостоятельной. Частые жалобы лишь свидетельствуют о педагогическом бессилии воспитателя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вечерней беседы с родителями могут быть высказаны также замечания, касающиеся внешнего вида дошкольника (неподстриженные волосы,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тесная обувь и др.); делать это надо в тактичной форме, обосновывая свои советы заботой о малыше.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Беседы с родителями, хотя и кратковременные, должны быть содержательными, полезными для них. Этому способствует подготовленность воспитателя, доброжелательный тон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007604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Консультации для родителей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Обычно планируется на год цикл консультаций, которые проводятся индивидуально или для подгруппы родителей.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Целями консультации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являются усвоение родителями определенных знаний, умений; помощь им в разрешении проблемных вопросов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21088"/>
            <a:ext cx="3484438" cy="2143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4221088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Формы проведения консультаций: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квалифицированное сообщение педагога с последующим обсуждением;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обсуждение статьи, заранее прочитанной всеми приглашенными на консультацию;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практическое занятие, например, на тему «Как научить ребёнка читать».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034738"/>
            <a:ext cx="30372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0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6215</TotalTime>
  <Words>1471</Words>
  <Application>Microsoft Office PowerPoint</Application>
  <PresentationFormat>Экран (4:3)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DELL</cp:lastModifiedBy>
  <cp:revision>74</cp:revision>
  <dcterms:created xsi:type="dcterms:W3CDTF">2019-11-17T15:25:23Z</dcterms:created>
  <dcterms:modified xsi:type="dcterms:W3CDTF">2021-04-04T10:15:23Z</dcterms:modified>
</cp:coreProperties>
</file>